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87" r:id="rId2"/>
    <p:sldId id="488" r:id="rId3"/>
    <p:sldId id="489" r:id="rId4"/>
    <p:sldId id="490" r:id="rId5"/>
    <p:sldId id="491" r:id="rId6"/>
    <p:sldId id="49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46" y="2537943"/>
            <a:ext cx="8796271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237. JESUH IN HONG SAM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Jesus is Calling </a:t>
            </a:r>
          </a:p>
          <a:p>
            <a:r>
              <a:rPr lang="en-US" sz="1500" dirty="0"/>
              <a:t>Matt. 11:28</a:t>
            </a:r>
          </a:p>
          <a:p>
            <a:r>
              <a:rPr lang="en-US" sz="1500" dirty="0"/>
              <a:t>Fanny J.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93169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bang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01019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sam.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660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7529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kun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kizekai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1687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in: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vingveng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03502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237. JESUH IN HONG SAM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2018-12-14T14:32:05Z</dcterms:modified>
</cp:coreProperties>
</file>